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-162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87491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7364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6956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0344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2690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5200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6850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3135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9800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8641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9845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9FFFE-02A4-4697-9CAC-45FBE895023A}" type="datetimeFigureOut">
              <a:rPr lang="ar-SA" smtClean="0"/>
              <a:t>03/06/1442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773A8-0F89-43CF-A511-C1611B2F540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2589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4986" y="75669"/>
            <a:ext cx="9144000" cy="238760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ar-SA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جامعة دمشق </a:t>
            </a:r>
            <a:br>
              <a:rPr lang="ar-SA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ar-SA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كلية الهندسة المعلوماتية</a:t>
            </a:r>
            <a:br>
              <a:rPr lang="ar-SA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ar-SA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السنة الثالثة </a:t>
            </a:r>
            <a:r>
              <a:rPr lang="ar-SA" dirty="0" smtClean="0"/>
              <a:t/>
            </a:r>
            <a:br>
              <a:rPr lang="ar-SA" dirty="0" smtClean="0"/>
            </a:br>
            <a:endParaRPr lang="ar-S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8381" y="2785929"/>
            <a:ext cx="9144000" cy="3785787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US" sz="57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                    </a:t>
            </a:r>
            <a:r>
              <a:rPr lang="en-US" sz="57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Frogger</a:t>
            </a:r>
            <a:r>
              <a:rPr lang="en-US" sz="57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 Game                  </a:t>
            </a:r>
            <a:endParaRPr lang="ar-SA" sz="57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  <a:p>
            <a:endParaRPr lang="ar-SA" sz="3200" dirty="0">
              <a:latin typeface="Algerian" panose="04020705040A02060702" pitchFamily="82" charset="0"/>
            </a:endParaRPr>
          </a:p>
          <a:p>
            <a:pPr algn="r"/>
            <a:endParaRPr lang="ar-SA" sz="3200" dirty="0" smtClean="0">
              <a:latin typeface="Algerian" panose="04020705040A02060702" pitchFamily="82" charset="0"/>
            </a:endParaRPr>
          </a:p>
          <a:p>
            <a:pPr algn="r"/>
            <a:endParaRPr lang="ar-SA" sz="3200" dirty="0" smtClean="0">
              <a:latin typeface="Algerian" panose="04020705040A02060702" pitchFamily="82" charset="0"/>
            </a:endParaRPr>
          </a:p>
          <a:p>
            <a:pPr algn="r"/>
            <a:endParaRPr lang="ar-SA" sz="3200" dirty="0">
              <a:latin typeface="Algerian" panose="04020705040A02060702" pitchFamily="82" charset="0"/>
            </a:endParaRPr>
          </a:p>
          <a:p>
            <a:pPr algn="r"/>
            <a:r>
              <a:rPr lang="ar-SA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تقديم الطالبات : </a:t>
            </a:r>
            <a:br>
              <a:rPr lang="ar-SA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</a:br>
            <a:endParaRPr lang="ar-SA" sz="3200" dirty="0">
              <a:latin typeface="Algerian" panose="04020705040A02060702" pitchFamily="82" charset="0"/>
            </a:endParaRPr>
          </a:p>
          <a:p>
            <a:pPr algn="r"/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                        </a:t>
            </a:r>
            <a:r>
              <a:rPr lang="ar-SA" sz="3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أمان نجيبه</a:t>
            </a:r>
            <a:r>
              <a:rPr lang="en-US" sz="3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ar-SA" sz="3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                            </a:t>
            </a:r>
            <a:r>
              <a:rPr lang="ar-SA" sz="3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بيان </a:t>
            </a:r>
            <a:r>
              <a:rPr lang="ar-SA" sz="3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ريحان</a:t>
            </a:r>
            <a:r>
              <a:rPr lang="ar-SA" sz="3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/>
            </a:r>
            <a:br>
              <a:rPr lang="ar-SA" sz="3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</a:b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/>
            </a:r>
            <a:b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</a:b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                         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                   رزان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خولاني</a:t>
            </a:r>
            <a:r>
              <a:rPr lang="ar-SA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/>
            </a:r>
            <a:br>
              <a:rPr lang="ar-SA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</a:br>
            <a:endParaRPr lang="ar-SA" sz="3200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1" y="75669"/>
            <a:ext cx="3060699" cy="2305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98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Cambria Math" panose="02040503050406030204" pitchFamily="18" charset="0"/>
                      </a:rPr>
                      <m:t>𝐿𝑒𝑣𝑒𝑙𝑠</m:t>
                    </m:r>
                    <m:r>
                      <a:rPr lang="en-US" i="1" dirty="0" smtClean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A" dirty="0" smtClean="0">
                    <a:ln w="0"/>
                    <a:gradFill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50000">
                          <a:schemeClr val="accent5"/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5400000"/>
                    </a:gradFill>
                    <a:effectLst>
                      <a:reflection blurRad="6350" stA="53000" endA="300" endPos="35500" dir="5400000" sy="-90000" algn="bl" rotWithShape="0"/>
                    </a:effectLst>
                  </a:rPr>
                  <a:t> </a:t>
                </a:r>
                <a:endParaRPr lang="ar-SA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851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𝑳𝒆𝒗𝒆𝒍</m:t>
                    </m:r>
                    <m:r>
                      <a:rPr lang="en-US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ar-SA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8514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22089"/>
            <a:ext cx="10058400" cy="4395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29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692150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𝑳𝒆𝒗𝒆𝒍</m:t>
                    </m:r>
                    <m:r>
                      <a:rPr lang="en-US" b="1" i="1" dirty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ar-SA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ar-SA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692150"/>
                <a:ext cx="105156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55939"/>
            <a:ext cx="10058400" cy="4410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176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8275" y="577850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𝑳𝒆𝒗𝒆𝒍</m:t>
                    </m:r>
                    <m:r>
                      <a:rPr lang="en-US" b="1" i="1" dirty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ar-SA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ar-SA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8275" y="577850"/>
                <a:ext cx="105156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241967"/>
            <a:ext cx="10058400" cy="44572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26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Cambria Math" panose="02040503050406030204" pitchFamily="18" charset="0"/>
                        </a:rPr>
                        <m:t>𝐺𝑈𝐼</m:t>
                      </m:r>
                    </m:oMath>
                  </m:oMathPara>
                </a14:m>
                <a:endParaRPr lang="ar-SA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𝑚𝑎𝑖𝑛</m:t>
                    </m:r>
                    <m:r>
                      <a:rPr lang="en-US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𝑚𝑒𝑛𝑢</m:t>
                    </m:r>
                  </m:oMath>
                </a14:m>
                <a:r>
                  <a:rPr lang="ar-SA" b="1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 </a:t>
                </a:r>
              </a:p>
              <a:p>
                <a:pPr marL="0" indent="0">
                  <a:buNone/>
                </a:pPr>
                <a:endParaRPr lang="ar-S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2390774"/>
            <a:ext cx="9705975" cy="4060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311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901700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 w="95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𝑆𝑒𝑙𝑒𝑐𝑡</m:t>
                    </m:r>
                    <m:r>
                      <a:rPr lang="en-US" b="1" i="1" smtClean="0">
                        <a:ln w="95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n w="95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𝐿𝑒𝑣𝑒𝑙𝑠</m:t>
                    </m:r>
                  </m:oMath>
                </a14:m>
                <a:endParaRPr lang="ar-SA" b="1" dirty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ysClr val="windowText" lastClr="00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901700"/>
                <a:ext cx="105156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84" y="1652186"/>
            <a:ext cx="8868578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52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3975" y="1320800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 w="0">
                          <a:solidFill>
                            <a:sysClr val="windowText" lastClr="000000"/>
                          </a:solidFill>
                        </a:ln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𝐺𝑎𝑚𝑒</m:t>
                    </m:r>
                    <m:r>
                      <a:rPr lang="en-US" i="1" smtClean="0">
                        <a:ln w="0">
                          <a:solidFill>
                            <a:sysClr val="windowText" lastClr="000000"/>
                          </a:solidFill>
                        </a:ln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n w="0">
                          <a:solidFill>
                            <a:sysClr val="windowText" lastClr="000000"/>
                          </a:solidFill>
                        </a:ln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𝑂𝑣𝑒𝑟</m:t>
                    </m:r>
                  </m:oMath>
                </a14:m>
                <a:r>
                  <a:rPr lang="ar-SA" dirty="0" smtClean="0">
                    <a:ln w="0">
                      <a:solidFill>
                        <a:sysClr val="windowText" lastClr="000000"/>
                      </a:solidFill>
                    </a:ln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pPr marL="0" indent="0">
                  <a:buNone/>
                </a:pPr>
                <a:endParaRPr lang="ar-SA" dirty="0">
                  <a:ln w="0">
                    <a:solidFill>
                      <a:sysClr val="windowText" lastClr="000000"/>
                    </a:solidFill>
                  </a:ln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3975" y="1320800"/>
                <a:ext cx="105156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408" y="1960819"/>
            <a:ext cx="7046733" cy="44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7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عنصر نائب للمحتوى 2"/>
              <p:cNvSpPr>
                <a:spLocks noGrp="1"/>
              </p:cNvSpPr>
              <p:nvPr>
                <p:ph idx="1"/>
              </p:nvPr>
            </p:nvSpPr>
            <p:spPr>
              <a:xfrm>
                <a:off x="992747" y="859710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1" i="1" smtClean="0">
                        <a:ln w="17780" cmpd="sng">
                          <a:solidFill>
                            <a:srgbClr val="FFFFFF"/>
                          </a:solidFill>
                          <a:prstDash val="solid"/>
                          <a:miter lim="800000"/>
                        </a:ln>
                        <a:gradFill rotWithShape="1">
                          <a:gsLst>
                            <a:gs pos="0">
                              <a:srgbClr val="000000">
                                <a:tint val="92000"/>
                                <a:shade val="100000"/>
                                <a:satMod val="150000"/>
                              </a:srgbClr>
                            </a:gs>
                            <a:gs pos="49000">
                              <a:srgbClr val="000000">
                                <a:tint val="89000"/>
                                <a:shade val="90000"/>
                                <a:satMod val="150000"/>
                              </a:srgbClr>
                            </a:gs>
                            <a:gs pos="50000">
                              <a:srgbClr val="000000">
                                <a:tint val="100000"/>
                                <a:shade val="75000"/>
                                <a:satMod val="150000"/>
                              </a:srgbClr>
                            </a:gs>
                            <a:gs pos="95000">
                              <a:srgbClr val="000000">
                                <a:shade val="47000"/>
                                <a:satMod val="150000"/>
                              </a:srgbClr>
                            </a:gs>
                            <a:gs pos="100000">
                              <a:srgbClr val="000000">
                                <a:shade val="39000"/>
                                <a:satMod val="150000"/>
                              </a:srgbClr>
                            </a:gs>
                          </a:gsLst>
                          <a:lin ang="5400000"/>
                        </a:gradFill>
                        <a:effectLst>
                          <a:outerShdw blurRad="50800" algn="tl" rotWithShape="0">
                            <a:srgbClr val="000000"/>
                          </a:outerShdw>
                        </a:effectLst>
                        <a:latin typeface="Cambria Math"/>
                      </a:rPr>
                      <m:t>𝑊𝑖𝑛</m:t>
                    </m:r>
                    <m:r>
                      <a:rPr lang="en-US" b="1" i="1" smtClean="0">
                        <a:ln w="17780" cmpd="sng">
                          <a:solidFill>
                            <a:srgbClr val="FFFFFF"/>
                          </a:solidFill>
                          <a:prstDash val="solid"/>
                          <a:miter lim="800000"/>
                        </a:ln>
                        <a:gradFill rotWithShape="1">
                          <a:gsLst>
                            <a:gs pos="0">
                              <a:srgbClr val="000000">
                                <a:tint val="92000"/>
                                <a:shade val="100000"/>
                                <a:satMod val="150000"/>
                              </a:srgbClr>
                            </a:gs>
                            <a:gs pos="49000">
                              <a:srgbClr val="000000">
                                <a:tint val="89000"/>
                                <a:shade val="90000"/>
                                <a:satMod val="150000"/>
                              </a:srgbClr>
                            </a:gs>
                            <a:gs pos="50000">
                              <a:srgbClr val="000000">
                                <a:tint val="100000"/>
                                <a:shade val="75000"/>
                                <a:satMod val="150000"/>
                              </a:srgbClr>
                            </a:gs>
                            <a:gs pos="95000">
                              <a:srgbClr val="000000">
                                <a:shade val="47000"/>
                                <a:satMod val="150000"/>
                              </a:srgbClr>
                            </a:gs>
                            <a:gs pos="100000">
                              <a:srgbClr val="000000">
                                <a:shade val="39000"/>
                                <a:satMod val="150000"/>
                              </a:srgbClr>
                            </a:gs>
                          </a:gsLst>
                          <a:lin ang="5400000"/>
                        </a:gradFill>
                        <a:effectLst>
                          <a:outerShdw blurRad="50800" algn="tl" rotWithShape="0">
                            <a:srgbClr val="000000"/>
                          </a:outerShdw>
                        </a:effectLst>
                        <a:latin typeface="Cambria Math"/>
                      </a:rPr>
                      <m:t> </m:t>
                    </m:r>
                    <m:r>
                      <a:rPr lang="en-US" b="1" i="1" smtClean="0">
                        <a:ln w="17780" cmpd="sng">
                          <a:solidFill>
                            <a:srgbClr val="FFFFFF"/>
                          </a:solidFill>
                          <a:prstDash val="solid"/>
                          <a:miter lim="800000"/>
                        </a:ln>
                        <a:gradFill rotWithShape="1">
                          <a:gsLst>
                            <a:gs pos="0">
                              <a:srgbClr val="000000">
                                <a:tint val="92000"/>
                                <a:shade val="100000"/>
                                <a:satMod val="150000"/>
                              </a:srgbClr>
                            </a:gs>
                            <a:gs pos="49000">
                              <a:srgbClr val="000000">
                                <a:tint val="89000"/>
                                <a:shade val="90000"/>
                                <a:satMod val="150000"/>
                              </a:srgbClr>
                            </a:gs>
                            <a:gs pos="50000">
                              <a:srgbClr val="000000">
                                <a:tint val="100000"/>
                                <a:shade val="75000"/>
                                <a:satMod val="150000"/>
                              </a:srgbClr>
                            </a:gs>
                            <a:gs pos="95000">
                              <a:srgbClr val="000000">
                                <a:shade val="47000"/>
                                <a:satMod val="150000"/>
                              </a:srgbClr>
                            </a:gs>
                            <a:gs pos="100000">
                              <a:srgbClr val="000000">
                                <a:shade val="39000"/>
                                <a:satMod val="150000"/>
                              </a:srgbClr>
                            </a:gs>
                          </a:gsLst>
                          <a:lin ang="5400000"/>
                        </a:gradFill>
                        <a:effectLst>
                          <a:outerShdw blurRad="50800" algn="tl" rotWithShape="0">
                            <a:srgbClr val="000000"/>
                          </a:outerShdw>
                        </a:effectLst>
                        <a:latin typeface="Cambria Math"/>
                      </a:rPr>
                      <m:t>𝑈𝑖</m:t>
                    </m:r>
                  </m:oMath>
                </a14:m>
                <a:endParaRPr lang="ar-SA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endParaRPr>
              </a:p>
              <a:p>
                <a:pPr marL="0" indent="0">
                  <a:buNone/>
                </a:pPr>
                <a:endParaRPr lang="ar-SY" dirty="0"/>
              </a:p>
            </p:txBody>
          </p:sp>
        </mc:Choice>
        <mc:Fallback xmlns="">
          <p:sp>
            <p:nvSpPr>
              <p:cNvPr id="3" name="عنصر نائب للمحتوى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2747" y="859710"/>
                <a:ext cx="10515600" cy="435133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:\_\مجلد جديد (5)\Youwi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6" y="1493949"/>
            <a:ext cx="8608172" cy="4063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9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2024" y="237255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800" b="1" i="1" smtClean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4800" b="1" i="1" smtClean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4800" b="1" i="1" smtClean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4800" b="1" i="1" smtClean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1" i="1" smtClean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𝐸𝑛𝑑</m:t>
                    </m:r>
                    <m:r>
                      <a:rPr lang="en-US" sz="4800" b="1" i="1" smtClean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ar-SA" sz="48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2024" y="2372556"/>
                <a:ext cx="105156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29</Words>
  <Application>Microsoft Office PowerPoint</Application>
  <PresentationFormat>Custom</PresentationFormat>
  <Paragraphs>18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جامعة دمشق  كلية الهندسة المعلوماتية السنة الثالثة  </vt:lpstr>
      <vt:lpstr>Levels  </vt:lpstr>
      <vt:lpstr>PowerPoint Presentation</vt:lpstr>
      <vt:lpstr>PowerPoint Presentation</vt:lpstr>
      <vt:lpstr>GUI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جامعة دمشق  كلية الهندسة المعلوماتية السنة الثالثة</dc:title>
  <dc:creator>thraa sh</dc:creator>
  <cp:lastModifiedBy>user8</cp:lastModifiedBy>
  <cp:revision>12</cp:revision>
  <dcterms:created xsi:type="dcterms:W3CDTF">2019-07-02T18:17:29Z</dcterms:created>
  <dcterms:modified xsi:type="dcterms:W3CDTF">2021-01-16T17:02:24Z</dcterms:modified>
</cp:coreProperties>
</file>